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8288000" cy="10287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" userDrawn="1">
          <p15:clr>
            <a:srgbClr val="A4A3A4"/>
          </p15:clr>
        </p15:guide>
        <p15:guide id="2" pos="2782" userDrawn="1">
          <p15:clr>
            <a:srgbClr val="A4A3A4"/>
          </p15:clr>
        </p15:guide>
        <p15:guide id="3" orient="horz" pos="3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D49"/>
    <a:srgbClr val="361E4C"/>
    <a:srgbClr val="4A246A"/>
    <a:srgbClr val="37225A"/>
    <a:srgbClr val="3F215F"/>
    <a:srgbClr val="432467"/>
    <a:srgbClr val="00A5CD"/>
    <a:srgbClr val="E64736"/>
    <a:srgbClr val="8E001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9" autoAdjust="0"/>
    <p:restoredTop sz="95969" autoAdjust="0"/>
  </p:normalViewPr>
  <p:slideViewPr>
    <p:cSldViewPr>
      <p:cViewPr varScale="1">
        <p:scale>
          <a:sx n="66" d="100"/>
          <a:sy n="66" d="100"/>
        </p:scale>
        <p:origin x="144" y="58"/>
      </p:cViewPr>
      <p:guideLst>
        <p:guide orient="horz" pos="1474"/>
        <p:guide pos="2782"/>
        <p:guide orient="horz" pos="3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BCA94-D7BE-E547-81D3-79A012E28AF9}" type="datetimeFigureOut">
              <a:rPr lang="en-LV" smtClean="0"/>
              <a:t>09/11/2025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D24ED-A719-6148-9E48-229A80E7B6C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771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20420" y="149200"/>
            <a:ext cx="13116583" cy="52767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16256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13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6256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20421" y="1937003"/>
            <a:ext cx="8000000" cy="13792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248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32001" y="1089410"/>
            <a:ext cx="7981950" cy="46442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99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33303" y="1660113"/>
            <a:ext cx="7991787" cy="2768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994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20696" y="3487687"/>
            <a:ext cx="7999724" cy="1516808"/>
          </a:xfrm>
          <a:prstGeom prst="rect">
            <a:avLst/>
          </a:prstGeom>
        </p:spPr>
        <p:txBody>
          <a:bodyPr lIns="0" tIns="0" rIns="0" bIns="0"/>
          <a:lstStyle>
            <a:lvl1pPr>
              <a:defRPr sz="2489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807540" y="5467826"/>
            <a:ext cx="8017550" cy="13792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248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820421" y="5190936"/>
            <a:ext cx="7999998" cy="2768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99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820421" y="7356209"/>
            <a:ext cx="7987118" cy="187824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248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833302" y="7033496"/>
            <a:ext cx="8012884" cy="3227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99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9462058" y="1937003"/>
            <a:ext cx="8014736" cy="160747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248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9412910" y="1660113"/>
            <a:ext cx="8051001" cy="3227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99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9462720" y="3642048"/>
            <a:ext cx="8014073" cy="1833439"/>
          </a:xfrm>
          <a:prstGeom prst="rect">
            <a:avLst/>
          </a:prstGeom>
        </p:spPr>
        <p:txBody>
          <a:bodyPr lIns="0" tIns="0" rIns="0" bIns="0"/>
          <a:lstStyle>
            <a:lvl1pPr>
              <a:defRPr sz="2489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9468829" y="5900442"/>
            <a:ext cx="8007964" cy="33340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248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9412910" y="5612002"/>
            <a:ext cx="8033070" cy="2768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99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4264569" y="323464"/>
            <a:ext cx="3212224" cy="2768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2994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7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11164192" y="1096282"/>
            <a:ext cx="1847808" cy="464428"/>
          </a:xfrm>
          <a:prstGeom prst="rect">
            <a:avLst/>
          </a:prstGeom>
        </p:spPr>
        <p:txBody>
          <a:bodyPr lIns="0" tIns="0" rIns="0" bIns="0"/>
          <a:lstStyle>
            <a:lvl1pPr>
              <a:defRPr sz="2139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820421" y="1878061"/>
            <a:ext cx="8000000" cy="6116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9400028" y="1879587"/>
            <a:ext cx="8064000" cy="6116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9437483" y="5817830"/>
            <a:ext cx="8000000" cy="6116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846187" y="7255434"/>
            <a:ext cx="8000000" cy="6116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807540" y="5395935"/>
            <a:ext cx="8000000" cy="6116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13368866" y="1101827"/>
            <a:ext cx="1993376" cy="459082"/>
          </a:xfrm>
          <a:prstGeom prst="rect">
            <a:avLst/>
          </a:prstGeom>
        </p:spPr>
        <p:txBody>
          <a:bodyPr/>
          <a:lstStyle>
            <a:lvl1pPr>
              <a:defRPr sz="2133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15719107" y="1101828"/>
            <a:ext cx="1757687" cy="451842"/>
          </a:xfrm>
          <a:prstGeom prst="rect">
            <a:avLst/>
          </a:prstGeom>
        </p:spPr>
        <p:txBody>
          <a:bodyPr/>
          <a:lstStyle>
            <a:lvl1pPr>
              <a:defRPr sz="2133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405" userDrawn="1">
          <p15:clr>
            <a:srgbClr val="FBAE40"/>
          </p15:clr>
        </p15:guide>
        <p15:guide id="2" orient="horz" pos="17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392104" eaLnBrk="1" hangingPunct="1">
        <a:defRPr>
          <a:latin typeface="+mn-lt"/>
          <a:ea typeface="+mn-ea"/>
          <a:cs typeface="+mn-cs"/>
        </a:defRPr>
      </a:lvl2pPr>
      <a:lvl3pPr marL="784211" eaLnBrk="1" hangingPunct="1">
        <a:defRPr>
          <a:latin typeface="+mn-lt"/>
          <a:ea typeface="+mn-ea"/>
          <a:cs typeface="+mn-cs"/>
        </a:defRPr>
      </a:lvl3pPr>
      <a:lvl4pPr marL="1176317" eaLnBrk="1" hangingPunct="1">
        <a:defRPr>
          <a:latin typeface="+mn-lt"/>
          <a:ea typeface="+mn-ea"/>
          <a:cs typeface="+mn-cs"/>
        </a:defRPr>
      </a:lvl4pPr>
      <a:lvl5pPr marL="1568421" eaLnBrk="1" hangingPunct="1">
        <a:defRPr>
          <a:latin typeface="+mn-lt"/>
          <a:ea typeface="+mn-ea"/>
          <a:cs typeface="+mn-cs"/>
        </a:defRPr>
      </a:lvl5pPr>
      <a:lvl6pPr marL="1960528" eaLnBrk="1" hangingPunct="1">
        <a:defRPr>
          <a:latin typeface="+mn-lt"/>
          <a:ea typeface="+mn-ea"/>
          <a:cs typeface="+mn-cs"/>
        </a:defRPr>
      </a:lvl6pPr>
      <a:lvl7pPr marL="2352634" eaLnBrk="1" hangingPunct="1">
        <a:defRPr>
          <a:latin typeface="+mn-lt"/>
          <a:ea typeface="+mn-ea"/>
          <a:cs typeface="+mn-cs"/>
        </a:defRPr>
      </a:lvl7pPr>
      <a:lvl8pPr marL="2744738" eaLnBrk="1" hangingPunct="1">
        <a:defRPr>
          <a:latin typeface="+mn-lt"/>
          <a:ea typeface="+mn-ea"/>
          <a:cs typeface="+mn-cs"/>
        </a:defRPr>
      </a:lvl8pPr>
      <a:lvl9pPr marL="3136845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392104" eaLnBrk="1" hangingPunct="1">
        <a:defRPr>
          <a:latin typeface="+mn-lt"/>
          <a:ea typeface="+mn-ea"/>
          <a:cs typeface="+mn-cs"/>
        </a:defRPr>
      </a:lvl2pPr>
      <a:lvl3pPr marL="784211" eaLnBrk="1" hangingPunct="1">
        <a:defRPr>
          <a:latin typeface="+mn-lt"/>
          <a:ea typeface="+mn-ea"/>
          <a:cs typeface="+mn-cs"/>
        </a:defRPr>
      </a:lvl3pPr>
      <a:lvl4pPr marL="1176317" eaLnBrk="1" hangingPunct="1">
        <a:defRPr>
          <a:latin typeface="+mn-lt"/>
          <a:ea typeface="+mn-ea"/>
          <a:cs typeface="+mn-cs"/>
        </a:defRPr>
      </a:lvl4pPr>
      <a:lvl5pPr marL="1568421" eaLnBrk="1" hangingPunct="1">
        <a:defRPr>
          <a:latin typeface="+mn-lt"/>
          <a:ea typeface="+mn-ea"/>
          <a:cs typeface="+mn-cs"/>
        </a:defRPr>
      </a:lvl5pPr>
      <a:lvl6pPr marL="1960528" eaLnBrk="1" hangingPunct="1">
        <a:defRPr>
          <a:latin typeface="+mn-lt"/>
          <a:ea typeface="+mn-ea"/>
          <a:cs typeface="+mn-cs"/>
        </a:defRPr>
      </a:lvl6pPr>
      <a:lvl7pPr marL="2352634" eaLnBrk="1" hangingPunct="1">
        <a:defRPr>
          <a:latin typeface="+mn-lt"/>
          <a:ea typeface="+mn-ea"/>
          <a:cs typeface="+mn-cs"/>
        </a:defRPr>
      </a:lvl7pPr>
      <a:lvl8pPr marL="2744738" eaLnBrk="1" hangingPunct="1">
        <a:defRPr>
          <a:latin typeface="+mn-lt"/>
          <a:ea typeface="+mn-ea"/>
          <a:cs typeface="+mn-cs"/>
        </a:defRPr>
      </a:lvl8pPr>
      <a:lvl9pPr marL="3136845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92" userDrawn="1">
          <p15:clr>
            <a:srgbClr val="F26B43"/>
          </p15:clr>
        </p15:guide>
        <p15:guide id="4" orient="horz" pos="689" userDrawn="1">
          <p15:clr>
            <a:srgbClr val="F26B43"/>
          </p15:clr>
        </p15:guide>
        <p15:guide id="5" orient="horz" pos="1071" userDrawn="1">
          <p15:clr>
            <a:srgbClr val="F26B43"/>
          </p15:clr>
        </p15:guide>
        <p15:guide id="6" pos="519" userDrawn="1">
          <p15:clr>
            <a:srgbClr val="F26B43"/>
          </p15:clr>
        </p15:guide>
        <p15:guide id="7" pos="11001" userDrawn="1">
          <p15:clr>
            <a:srgbClr val="F26B43"/>
          </p15:clr>
        </p15:guide>
        <p15:guide id="8" pos="5559" userDrawn="1">
          <p15:clr>
            <a:srgbClr val="F26B43"/>
          </p15:clr>
        </p15:guide>
        <p15:guide id="9" pos="5961" userDrawn="1">
          <p15:clr>
            <a:srgbClr val="F26B43"/>
          </p15:clr>
        </p15:guide>
        <p15:guide id="10" pos="5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51353" y="286683"/>
            <a:ext cx="10407159" cy="1092210"/>
          </a:xfrm>
        </p:spPr>
        <p:txBody>
          <a:bodyPr>
            <a:normAutofit fontScale="85000" lnSpcReduction="20000"/>
          </a:bodyPr>
          <a:lstStyle/>
          <a:p>
            <a:r>
              <a:rPr lang="lv-LV" cap="all" dirty="0" err="1">
                <a:solidFill>
                  <a:srgbClr val="432467"/>
                </a:solidFill>
              </a:rPr>
              <a:t>Poster</a:t>
            </a:r>
            <a:r>
              <a:rPr lang="lv-LV" cap="all" dirty="0">
                <a:solidFill>
                  <a:srgbClr val="432467"/>
                </a:solidFill>
              </a:rPr>
              <a:t> </a:t>
            </a:r>
            <a:r>
              <a:rPr lang="lv-LV" cap="all" dirty="0" err="1">
                <a:solidFill>
                  <a:srgbClr val="432467"/>
                </a:solidFill>
              </a:rPr>
              <a:t>presentation</a:t>
            </a:r>
            <a:r>
              <a:rPr lang="lv-LV" cap="all" dirty="0">
                <a:solidFill>
                  <a:srgbClr val="432467"/>
                </a:solidFill>
              </a:rPr>
              <a:t> </a:t>
            </a:r>
            <a:r>
              <a:rPr lang="lv-LV" cap="all" dirty="0" err="1">
                <a:solidFill>
                  <a:srgbClr val="432467"/>
                </a:solidFill>
              </a:rPr>
              <a:t>title</a:t>
            </a:r>
            <a:r>
              <a:rPr lang="lv-LV" cap="all" dirty="0">
                <a:solidFill>
                  <a:srgbClr val="432467"/>
                </a:solidFill>
              </a:rPr>
              <a:t> </a:t>
            </a:r>
          </a:p>
          <a:p>
            <a:r>
              <a:rPr lang="lv-LV" cap="all" dirty="0">
                <a:solidFill>
                  <a:srgbClr val="432467"/>
                </a:solidFill>
              </a:rPr>
              <a:t>(</a:t>
            </a:r>
            <a:r>
              <a:rPr lang="lv-LV" cap="all" dirty="0" err="1">
                <a:solidFill>
                  <a:srgbClr val="432467"/>
                </a:solidFill>
              </a:rPr>
              <a:t>mandatory</a:t>
            </a:r>
            <a:r>
              <a:rPr lang="lv-LV" cap="all" dirty="0">
                <a:solidFill>
                  <a:srgbClr val="432467"/>
                </a:solidFill>
              </a:rPr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0421" y="2559278"/>
            <a:ext cx="4291131" cy="2378254"/>
          </a:xfrm>
        </p:spPr>
        <p:txBody>
          <a:bodyPr>
            <a:normAutofit/>
          </a:bodyPr>
          <a:lstStyle/>
          <a:p>
            <a:r>
              <a:rPr lang="lv-LV" sz="1800" dirty="0"/>
              <a:t>From </a:t>
            </a:r>
            <a:r>
              <a:rPr lang="lv-LV" sz="1800" dirty="0" err="1"/>
              <a:t>here</a:t>
            </a:r>
            <a:r>
              <a:rPr lang="lv-LV" sz="1800" dirty="0"/>
              <a:t> </a:t>
            </a:r>
            <a:r>
              <a:rPr lang="lv-LV" sz="1800" dirty="0" err="1"/>
              <a:t>you</a:t>
            </a:r>
            <a:r>
              <a:rPr lang="lv-LV" sz="1800" dirty="0"/>
              <a:t> </a:t>
            </a:r>
            <a:r>
              <a:rPr lang="lv-LV" sz="1800" dirty="0" err="1"/>
              <a:t>can</a:t>
            </a:r>
            <a:r>
              <a:rPr lang="lv-LV" sz="1800" dirty="0"/>
              <a:t> </a:t>
            </a:r>
            <a:r>
              <a:rPr lang="lv-LV" sz="1800" dirty="0" err="1"/>
              <a:t>use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template</a:t>
            </a:r>
            <a:r>
              <a:rPr lang="lv-LV" sz="1800" dirty="0"/>
              <a:t> </a:t>
            </a:r>
            <a:r>
              <a:rPr lang="lv-LV" sz="1800" dirty="0" err="1"/>
              <a:t>as</a:t>
            </a:r>
            <a:r>
              <a:rPr lang="lv-LV" sz="1800" dirty="0"/>
              <a:t> </a:t>
            </a:r>
            <a:r>
              <a:rPr lang="lv-LV" sz="1800" dirty="0" err="1"/>
              <a:t>you</a:t>
            </a:r>
            <a:r>
              <a:rPr lang="lv-LV" sz="1800" dirty="0"/>
              <a:t> </a:t>
            </a:r>
            <a:r>
              <a:rPr lang="lv-LV" sz="1800" dirty="0" err="1"/>
              <a:t>need</a:t>
            </a:r>
            <a:r>
              <a:rPr lang="lv-LV" sz="1800" dirty="0"/>
              <a:t> – </a:t>
            </a:r>
            <a:r>
              <a:rPr lang="lv-LV" sz="1800" dirty="0" err="1"/>
              <a:t>adding</a:t>
            </a:r>
            <a:r>
              <a:rPr lang="lv-LV" sz="1800" dirty="0"/>
              <a:t> </a:t>
            </a:r>
            <a:r>
              <a:rPr lang="lv-LV" sz="1800" dirty="0" err="1"/>
              <a:t>text</a:t>
            </a:r>
            <a:r>
              <a:rPr lang="lv-LV" sz="1800" dirty="0"/>
              <a:t>, </a:t>
            </a:r>
            <a:r>
              <a:rPr lang="lv-LV" sz="1800" dirty="0" err="1"/>
              <a:t>graphics</a:t>
            </a:r>
            <a:r>
              <a:rPr lang="lv-LV" sz="1800" dirty="0"/>
              <a:t>, </a:t>
            </a:r>
            <a:r>
              <a:rPr lang="lv-LV" sz="1800" dirty="0" err="1"/>
              <a:t>pictures</a:t>
            </a:r>
            <a:r>
              <a:rPr lang="lv-LV" sz="1800" dirty="0"/>
              <a:t> </a:t>
            </a:r>
            <a:r>
              <a:rPr lang="lv-LV" sz="1800" dirty="0" err="1"/>
              <a:t>a.o</a:t>
            </a:r>
            <a:r>
              <a:rPr lang="lv-LV" sz="1800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51353" y="1583026"/>
            <a:ext cx="7981950" cy="464428"/>
          </a:xfrm>
        </p:spPr>
        <p:txBody>
          <a:bodyPr>
            <a:normAutofit/>
          </a:bodyPr>
          <a:lstStyle/>
          <a:p>
            <a:r>
              <a:rPr lang="lv-LV" sz="1800" dirty="0" err="1"/>
              <a:t>Mandatory</a:t>
            </a:r>
            <a:r>
              <a:rPr lang="lv-LV" sz="1800" dirty="0"/>
              <a:t> </a:t>
            </a:r>
            <a:r>
              <a:rPr lang="lv-LV" sz="1800" dirty="0" err="1"/>
              <a:t>field</a:t>
            </a:r>
            <a:r>
              <a:rPr lang="lv-LV" sz="1800" dirty="0"/>
              <a:t>: </a:t>
            </a:r>
            <a:r>
              <a:rPr lang="lv-LV" sz="1800" dirty="0" err="1"/>
              <a:t>Authors</a:t>
            </a:r>
            <a:r>
              <a:rPr lang="lv-LV" sz="1800" dirty="0"/>
              <a:t>, </a:t>
            </a:r>
            <a:r>
              <a:rPr lang="lv-LV" sz="1800" dirty="0" err="1"/>
              <a:t>Affilitations</a:t>
            </a:r>
            <a:endParaRPr lang="lv-LV" sz="18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5374152" y="2491981"/>
            <a:ext cx="3427278" cy="2378254"/>
          </a:xfrm>
        </p:spPr>
        <p:txBody>
          <a:bodyPr/>
          <a:lstStyle/>
          <a:p>
            <a:r>
              <a:rPr lang="lv-LV" sz="1800" dirty="0" err="1"/>
              <a:t>You</a:t>
            </a:r>
            <a:r>
              <a:rPr lang="lv-LV" sz="1800" dirty="0"/>
              <a:t> </a:t>
            </a:r>
            <a:r>
              <a:rPr lang="lv-LV" sz="1800" dirty="0" err="1"/>
              <a:t>can</a:t>
            </a:r>
            <a:r>
              <a:rPr lang="lv-LV" sz="1800" dirty="0"/>
              <a:t> </a:t>
            </a:r>
            <a:r>
              <a:rPr lang="lv-LV" sz="1800" dirty="0" err="1"/>
              <a:t>add</a:t>
            </a:r>
            <a:r>
              <a:rPr lang="lv-LV" sz="1800" dirty="0"/>
              <a:t> </a:t>
            </a:r>
            <a:r>
              <a:rPr lang="lv-LV" sz="1800" dirty="0" err="1"/>
              <a:t>pictures</a:t>
            </a:r>
            <a:endParaRPr lang="en-LV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785509" y="5632686"/>
            <a:ext cx="8017550" cy="1379229"/>
          </a:xfrm>
        </p:spPr>
        <p:txBody>
          <a:bodyPr>
            <a:normAutofit/>
          </a:bodyPr>
          <a:lstStyle/>
          <a:p>
            <a:r>
              <a:rPr lang="lv-LV" sz="1800" dirty="0" err="1"/>
              <a:t>Add</a:t>
            </a:r>
            <a:r>
              <a:rPr lang="lv-LV" sz="1800" dirty="0"/>
              <a:t> </a:t>
            </a:r>
            <a:r>
              <a:rPr lang="lv-LV" sz="1800" dirty="0" err="1"/>
              <a:t>your</a:t>
            </a:r>
            <a:r>
              <a:rPr lang="lv-LV" sz="1800" dirty="0"/>
              <a:t> </a:t>
            </a:r>
            <a:r>
              <a:rPr lang="lv-LV" sz="1800" dirty="0" err="1"/>
              <a:t>text</a:t>
            </a:r>
            <a:endParaRPr lang="lv-LV" sz="1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785509" y="5196019"/>
            <a:ext cx="7999998" cy="276891"/>
          </a:xfrm>
        </p:spPr>
        <p:txBody>
          <a:bodyPr/>
          <a:lstStyle/>
          <a:p>
            <a:r>
              <a:rPr lang="lv-LV" sz="2000" dirty="0" err="1">
                <a:solidFill>
                  <a:srgbClr val="37225A"/>
                </a:solidFill>
              </a:rPr>
              <a:t>Objectives</a:t>
            </a:r>
            <a:endParaRPr lang="lv-LV" sz="2000" dirty="0">
              <a:solidFill>
                <a:srgbClr val="37225A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820421" y="7753627"/>
            <a:ext cx="7987118" cy="1403566"/>
          </a:xfrm>
        </p:spPr>
        <p:txBody>
          <a:bodyPr>
            <a:normAutofit/>
          </a:bodyPr>
          <a:lstStyle/>
          <a:p>
            <a:r>
              <a:rPr lang="lv-LV" sz="1800" dirty="0" err="1"/>
              <a:t>Add</a:t>
            </a:r>
            <a:r>
              <a:rPr lang="lv-LV" sz="1800" dirty="0"/>
              <a:t> </a:t>
            </a:r>
            <a:r>
              <a:rPr lang="lv-LV" sz="1800" dirty="0" err="1"/>
              <a:t>your</a:t>
            </a:r>
            <a:r>
              <a:rPr lang="lv-LV" sz="1800" dirty="0"/>
              <a:t> </a:t>
            </a:r>
            <a:r>
              <a:rPr lang="lv-LV" sz="1800" dirty="0" err="1"/>
              <a:t>text</a:t>
            </a:r>
            <a:endParaRPr lang="lv-LV" sz="1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813978" y="7271138"/>
            <a:ext cx="8012884" cy="322713"/>
          </a:xfrm>
        </p:spPr>
        <p:txBody>
          <a:bodyPr/>
          <a:lstStyle/>
          <a:p>
            <a:r>
              <a:rPr lang="lv-LV" sz="2000" dirty="0" err="1">
                <a:solidFill>
                  <a:srgbClr val="4A246A"/>
                </a:solidFill>
              </a:rPr>
              <a:t>Methods</a:t>
            </a:r>
            <a:endParaRPr lang="lv-LV" sz="2000" dirty="0">
              <a:solidFill>
                <a:srgbClr val="4A246A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9472500" y="2430765"/>
            <a:ext cx="8014736" cy="1607477"/>
          </a:xfrm>
        </p:spPr>
        <p:txBody>
          <a:bodyPr/>
          <a:lstStyle/>
          <a:p>
            <a:r>
              <a:rPr lang="lv-LV" sz="1800" dirty="0" err="1"/>
              <a:t>Add</a:t>
            </a:r>
            <a:r>
              <a:rPr lang="lv-LV" sz="1800" dirty="0"/>
              <a:t> </a:t>
            </a:r>
            <a:r>
              <a:rPr lang="lv-LV" sz="1800" dirty="0" err="1"/>
              <a:t>your</a:t>
            </a:r>
            <a:r>
              <a:rPr lang="lv-LV" sz="1800" dirty="0"/>
              <a:t> </a:t>
            </a:r>
            <a:r>
              <a:rPr lang="lv-LV" sz="1800" dirty="0" err="1"/>
              <a:t>text</a:t>
            </a:r>
            <a:endParaRPr lang="lv-LV" sz="1800" dirty="0"/>
          </a:p>
          <a:p>
            <a:endParaRPr lang="lv-LV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9454368" y="1935478"/>
            <a:ext cx="8051001" cy="322713"/>
          </a:xfrm>
        </p:spPr>
        <p:txBody>
          <a:bodyPr/>
          <a:lstStyle/>
          <a:p>
            <a:r>
              <a:rPr lang="lv-LV" sz="2000" dirty="0" err="1">
                <a:solidFill>
                  <a:srgbClr val="361E4C"/>
                </a:solidFill>
              </a:rPr>
              <a:t>Results</a:t>
            </a:r>
            <a:endParaRPr lang="lv-LV" sz="2000" dirty="0">
              <a:solidFill>
                <a:srgbClr val="361E4C"/>
              </a:solidFill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21"/>
          </p:nvPr>
        </p:nvSpPr>
        <p:spPr>
          <a:xfrm>
            <a:off x="9441816" y="4226780"/>
            <a:ext cx="8014073" cy="1833439"/>
          </a:xfrm>
        </p:spPr>
        <p:txBody>
          <a:bodyPr/>
          <a:lstStyle/>
          <a:p>
            <a:r>
              <a:rPr lang="lv-LV" sz="1800" dirty="0" err="1"/>
              <a:t>Add</a:t>
            </a:r>
            <a:r>
              <a:rPr lang="lv-LV" sz="1800" dirty="0"/>
              <a:t> </a:t>
            </a:r>
            <a:r>
              <a:rPr lang="lv-LV" sz="1800" dirty="0" err="1"/>
              <a:t>your</a:t>
            </a:r>
            <a:r>
              <a:rPr lang="lv-LV" sz="1800" dirty="0"/>
              <a:t> </a:t>
            </a:r>
            <a:r>
              <a:rPr lang="lv-LV" sz="1800" dirty="0" err="1"/>
              <a:t>chart</a:t>
            </a:r>
            <a:r>
              <a:rPr lang="lv-LV" sz="1800" dirty="0"/>
              <a:t> </a:t>
            </a:r>
            <a:r>
              <a:rPr lang="lv-LV" sz="1800" dirty="0" err="1"/>
              <a:t>if</a:t>
            </a:r>
            <a:r>
              <a:rPr lang="lv-LV" sz="1800" dirty="0"/>
              <a:t> </a:t>
            </a:r>
            <a:r>
              <a:rPr lang="lv-LV" sz="1800" dirty="0" err="1"/>
              <a:t>required</a:t>
            </a:r>
            <a:endParaRPr lang="en-LV" sz="18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9468829" y="6847055"/>
            <a:ext cx="8007964" cy="2310138"/>
          </a:xfrm>
        </p:spPr>
        <p:txBody>
          <a:bodyPr>
            <a:normAutofit/>
          </a:bodyPr>
          <a:lstStyle/>
          <a:p>
            <a:r>
              <a:rPr lang="lv-LV" sz="1800" dirty="0" err="1"/>
              <a:t>Add</a:t>
            </a:r>
            <a:r>
              <a:rPr lang="lv-LV" sz="1800" dirty="0"/>
              <a:t> </a:t>
            </a:r>
            <a:r>
              <a:rPr lang="lv-LV" sz="1800" dirty="0" err="1"/>
              <a:t>your</a:t>
            </a:r>
            <a:r>
              <a:rPr lang="lv-LV" sz="1800" dirty="0"/>
              <a:t> </a:t>
            </a:r>
            <a:r>
              <a:rPr lang="lv-LV" sz="1800" dirty="0" err="1"/>
              <a:t>text</a:t>
            </a:r>
            <a:r>
              <a:rPr lang="lv-LV" sz="1800" dirty="0"/>
              <a:t> </a:t>
            </a:r>
            <a:r>
              <a:rPr lang="lv-LV" sz="1800" dirty="0" err="1"/>
              <a:t>or</a:t>
            </a:r>
            <a:r>
              <a:rPr lang="lv-LV" sz="1800" dirty="0"/>
              <a:t>..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/>
          </p:nvPr>
        </p:nvSpPr>
        <p:spPr>
          <a:xfrm>
            <a:off x="9412910" y="6360150"/>
            <a:ext cx="8033070" cy="276891"/>
          </a:xfrm>
        </p:spPr>
        <p:txBody>
          <a:bodyPr/>
          <a:lstStyle/>
          <a:p>
            <a:r>
              <a:rPr lang="lv-LV" sz="2000" dirty="0" err="1">
                <a:solidFill>
                  <a:srgbClr val="2C1D49"/>
                </a:solidFill>
              </a:rPr>
              <a:t>Conclusions</a:t>
            </a:r>
            <a:endParaRPr lang="lv-LV" sz="2000" dirty="0">
              <a:solidFill>
                <a:srgbClr val="2C1D49"/>
              </a:solidFill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>
          <a:xfrm>
            <a:off x="11258512" y="914465"/>
            <a:ext cx="1847808" cy="464428"/>
          </a:xfrm>
        </p:spPr>
        <p:txBody>
          <a:bodyPr/>
          <a:lstStyle/>
          <a:p>
            <a:endParaRPr lang="en-LV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1"/>
          </p:nvPr>
        </p:nvSpPr>
        <p:spPr>
          <a:xfrm flipV="1">
            <a:off x="785509" y="7664565"/>
            <a:ext cx="8000000" cy="6116"/>
          </a:xfrm>
        </p:spPr>
        <p:txBody>
          <a:bodyPr/>
          <a:lstStyle/>
          <a:p>
            <a:endParaRPr lang="lv-LV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3"/>
          </p:nvPr>
        </p:nvSpPr>
        <p:spPr>
          <a:xfrm flipV="1">
            <a:off x="794284" y="5546682"/>
            <a:ext cx="8000000" cy="6116"/>
          </a:xfrm>
        </p:spPr>
        <p:txBody>
          <a:bodyPr/>
          <a:lstStyle/>
          <a:p>
            <a:endParaRPr lang="lv-LV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4"/>
          </p:nvPr>
        </p:nvSpPr>
        <p:spPr>
          <a:xfrm flipV="1">
            <a:off x="845689" y="2294675"/>
            <a:ext cx="8000000" cy="6116"/>
          </a:xfrm>
        </p:spPr>
        <p:txBody>
          <a:bodyPr/>
          <a:lstStyle/>
          <a:p>
            <a:endParaRPr lang="lv-LV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35"/>
          </p:nvPr>
        </p:nvSpPr>
        <p:spPr>
          <a:xfrm>
            <a:off x="13397612" y="914025"/>
            <a:ext cx="1993376" cy="459082"/>
          </a:xfrm>
        </p:spPr>
        <p:txBody>
          <a:bodyPr/>
          <a:lstStyle/>
          <a:p>
            <a:endParaRPr lang="en-LV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36"/>
          </p:nvPr>
        </p:nvSpPr>
        <p:spPr>
          <a:xfrm>
            <a:off x="15682280" y="903886"/>
            <a:ext cx="1757687" cy="451842"/>
          </a:xfrm>
        </p:spPr>
        <p:txBody>
          <a:bodyPr/>
          <a:lstStyle/>
          <a:p>
            <a:endParaRPr lang="en-LV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F41972B-ECCA-4765-7809-40DC21A584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526" y="1994299"/>
            <a:ext cx="7991787" cy="276891"/>
          </a:xfrm>
        </p:spPr>
        <p:txBody>
          <a:bodyPr/>
          <a:lstStyle/>
          <a:p>
            <a:r>
              <a:rPr lang="lv-LV" sz="2000" dirty="0" err="1">
                <a:solidFill>
                  <a:srgbClr val="3F215F"/>
                </a:solidFill>
              </a:rPr>
              <a:t>Introduction</a:t>
            </a:r>
            <a:endParaRPr lang="en-LV" sz="2000" dirty="0">
              <a:solidFill>
                <a:srgbClr val="3F215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937CE-56C6-40ED-8340-0C9209736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057" y="2284392"/>
            <a:ext cx="7998645" cy="60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92D0A58-036F-4EB4-B52D-23A89C7DE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0957" y="6743108"/>
            <a:ext cx="7998645" cy="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1162-RSU_posters_2021_ENG-CONF-KNOWLEDGE [Read-Only]" id="{678ED790-E304-4421-8BA4-A90B479E70D4}" vid="{82554543-27BA-446D-B8C3-F128F01FD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C151D6A1-6277-4EBE-A39B-E1207C356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4F32F9-39E5-485F-A215-A53047737F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7F0AAE-270B-4BA6-8D05-B7D7FE696954}">
  <ds:schemaRefs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b0fbcc03-35b3-445f-b8ec-a7a370f733f1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1d2cf3e-71f5-4732-9d9f-7e054fe97acd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IPD-1162-RSU_posters_2021_ENG-CONF-KNOWLEDGE[2396]</Template>
  <TotalTime>112</TotalTime>
  <Words>61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 Seburda</dc:creator>
  <cp:lastModifiedBy>Līga Hartpenga</cp:lastModifiedBy>
  <cp:revision>20</cp:revision>
  <cp:lastPrinted>2019-02-11T09:14:46Z</cp:lastPrinted>
  <dcterms:created xsi:type="dcterms:W3CDTF">2021-04-16T14:02:33Z</dcterms:created>
  <dcterms:modified xsi:type="dcterms:W3CDTF">2025-09-11T12:58:55Z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0x01010046EAD4D6EA0CBC44B7BE43F22F15D5D5</vt:lpwstr>
  </property>
</Properties>
</file>